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1"/>
  </p:normalViewPr>
  <p:slideViewPr>
    <p:cSldViewPr>
      <p:cViewPr varScale="1">
        <p:scale>
          <a:sx n="100" d="100"/>
          <a:sy n="100" d="100"/>
        </p:scale>
        <p:origin x="904" y="1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64439A0-1733-4847-AFE4-3FB732788186}" type="datetimeFigureOut">
              <a:rPr lang="en-US" smtClean="0"/>
              <a:t>12/28/19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E542B5D-2B87-4F28-BC84-FF6F026822B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6231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39A0-1733-4847-AFE4-3FB732788186}" type="datetimeFigureOut">
              <a:rPr lang="en-US" smtClean="0"/>
              <a:t>12/28/19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42B5D-2B87-4F28-BC84-FF6F02682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18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39A0-1733-4847-AFE4-3FB732788186}" type="datetimeFigureOut">
              <a:rPr lang="en-US" smtClean="0"/>
              <a:t>12/28/19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42B5D-2B87-4F28-BC84-FF6F026822B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221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39A0-1733-4847-AFE4-3FB732788186}" type="datetimeFigureOut">
              <a:rPr lang="en-US" smtClean="0"/>
              <a:t>12/28/19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42B5D-2B87-4F28-BC84-FF6F02682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361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39A0-1733-4847-AFE4-3FB732788186}" type="datetimeFigureOut">
              <a:rPr lang="en-US" smtClean="0"/>
              <a:t>12/28/19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42B5D-2B87-4F28-BC84-FF6F026822B2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4157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39A0-1733-4847-AFE4-3FB732788186}" type="datetimeFigureOut">
              <a:rPr lang="en-US" smtClean="0"/>
              <a:t>12/28/19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42B5D-2B87-4F28-BC84-FF6F026822B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901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39A0-1733-4847-AFE4-3FB732788186}" type="datetimeFigureOut">
              <a:rPr lang="en-US" smtClean="0"/>
              <a:t>12/28/19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42B5D-2B87-4F28-BC84-FF6F02682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819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39A0-1733-4847-AFE4-3FB732788186}" type="datetimeFigureOut">
              <a:rPr lang="en-US" smtClean="0"/>
              <a:t>12/28/19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42B5D-2B87-4F28-BC84-FF6F026822B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660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39A0-1733-4847-AFE4-3FB732788186}" type="datetimeFigureOut">
              <a:rPr lang="en-US" smtClean="0"/>
              <a:t>12/28/19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42B5D-2B87-4F28-BC84-FF6F02682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431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39A0-1733-4847-AFE4-3FB732788186}" type="datetimeFigureOut">
              <a:rPr lang="en-US" smtClean="0"/>
              <a:t>12/28/19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42B5D-2B87-4F28-BC84-FF6F02682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680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39A0-1733-4847-AFE4-3FB732788186}" type="datetimeFigureOut">
              <a:rPr lang="en-US" smtClean="0"/>
              <a:t>12/28/19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42B5D-2B87-4F28-BC84-FF6F026822B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31029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39A0-1733-4847-AFE4-3FB732788186}" type="datetimeFigureOut">
              <a:rPr lang="en-US" smtClean="0"/>
              <a:t>12/28/19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42B5D-2B87-4F28-BC84-FF6F026822B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7327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39A0-1733-4847-AFE4-3FB732788186}" type="datetimeFigureOut">
              <a:rPr lang="en-US" smtClean="0"/>
              <a:t>12/28/19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42B5D-2B87-4F28-BC84-FF6F02682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6028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39A0-1733-4847-AFE4-3FB732788186}" type="datetimeFigureOut">
              <a:rPr lang="en-US" smtClean="0"/>
              <a:t>12/28/19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42B5D-2B87-4F28-BC84-FF6F026822B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15272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39A0-1733-4847-AFE4-3FB732788186}" type="datetimeFigureOut">
              <a:rPr lang="en-US" smtClean="0"/>
              <a:t>12/28/19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42B5D-2B87-4F28-BC84-FF6F026822B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27316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39A0-1733-4847-AFE4-3FB732788186}" type="datetimeFigureOut">
              <a:rPr lang="en-US" smtClean="0"/>
              <a:t>12/28/19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42B5D-2B87-4F28-BC84-FF6F026822B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21599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39A0-1733-4847-AFE4-3FB732788186}" type="datetimeFigureOut">
              <a:rPr lang="en-US" smtClean="0"/>
              <a:t>12/28/19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42B5D-2B87-4F28-BC84-FF6F026822B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0012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64439A0-1733-4847-AFE4-3FB732788186}" type="datetimeFigureOut">
              <a:rPr lang="en-US" smtClean="0"/>
              <a:t>12/28/19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E542B5D-2B87-4F28-BC84-FF6F02682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10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295400"/>
            <a:ext cx="9144000" cy="237744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zh-TW" altLang="en-US" sz="60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咱來感謝上帝</a:t>
            </a:r>
            <a:endParaRPr lang="en-US" altLang="zh-TW" sz="6000" b="1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sz="4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Now Thank We All Our God</a:t>
            </a:r>
          </a:p>
        </p:txBody>
      </p:sp>
    </p:spTree>
    <p:extLst>
      <p:ext uri="{BB962C8B-B14F-4D97-AF65-F5344CB8AC3E}">
        <p14:creationId xmlns:p14="http://schemas.microsoft.com/office/powerpoint/2010/main" val="4116685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533400"/>
            <a:ext cx="9144000" cy="63246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1. </a:t>
            </a:r>
            <a:r>
              <a:rPr lang="zh-TW" altLang="en-US" sz="5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咱來感謝上帝</a:t>
            </a:r>
            <a:r>
              <a:rPr lang="zh-TW" altLang="en-US" sz="35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endParaRPr lang="en-US" altLang="zh-TW" sz="48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Lan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lai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kam-sia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Siong-te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, </a:t>
            </a:r>
          </a:p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 同心同聲讚美祂</a:t>
            </a:r>
            <a:r>
              <a:rPr lang="zh-TW" altLang="en-US" sz="35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tang- sim  tang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sia</a:t>
            </a:r>
            <a:r>
              <a:rPr lang="en-US" altLang="zh-TW" sz="3500" b="1" baseline="30000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n</a:t>
            </a:r>
            <a:r>
              <a:rPr lang="en-US" altLang="zh-TW" sz="3500" b="1" baseline="30000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o-  lo  I,</a:t>
            </a:r>
          </a:p>
          <a:p>
            <a:pPr marL="45720" indent="0" algn="ctr">
              <a:buNone/>
            </a:pPr>
            <a:endParaRPr lang="en-US" altLang="zh-TW" sz="3500" b="1" baseline="30000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1. 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Now thank we all our God</a:t>
            </a: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With heart and hands and voices,</a:t>
            </a:r>
          </a:p>
        </p:txBody>
      </p:sp>
    </p:spTree>
    <p:extLst>
      <p:ext uri="{BB962C8B-B14F-4D97-AF65-F5344CB8AC3E}">
        <p14:creationId xmlns:p14="http://schemas.microsoft.com/office/powerpoint/2010/main" val="837067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533400"/>
            <a:ext cx="9144000" cy="63246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主行奇妙權能</a:t>
            </a:r>
            <a:r>
              <a:rPr lang="zh-TW" altLang="en-US" sz="35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endParaRPr lang="en-US" altLang="zh-TW" sz="48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Chu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kia</a:t>
            </a:r>
            <a:r>
              <a:rPr lang="en-US" altLang="zh-TW" sz="3500" b="1" baseline="30000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n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ki-biau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koan-leng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, </a:t>
            </a:r>
          </a:p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萬國萬民當歡喜</a:t>
            </a:r>
            <a:r>
              <a:rPr lang="zh-TW" altLang="en-US" sz="35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ban-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kok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ban-bin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tioh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hoa</a:t>
            </a:r>
            <a:r>
              <a:rPr lang="en-US" altLang="zh-TW" sz="3500" b="1" baseline="30000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n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-hi,</a:t>
            </a:r>
          </a:p>
          <a:p>
            <a:pPr marL="45720" indent="0" algn="ctr">
              <a:buNone/>
            </a:pPr>
            <a:endParaRPr lang="en-US" altLang="zh-TW" sz="3500" b="1" baseline="30000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Who wondrous thing hath done,</a:t>
            </a: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In whom his world rejoices;</a:t>
            </a:r>
          </a:p>
        </p:txBody>
      </p:sp>
    </p:spTree>
    <p:extLst>
      <p:ext uri="{BB962C8B-B14F-4D97-AF65-F5344CB8AC3E}">
        <p14:creationId xmlns:p14="http://schemas.microsoft.com/office/powerpoint/2010/main" val="232588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533400"/>
            <a:ext cx="9144000" cy="63246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咱從母胎出世</a:t>
            </a:r>
            <a:r>
              <a:rPr lang="zh-TW" altLang="en-US" sz="35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endParaRPr lang="en-US" altLang="zh-TW" sz="48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Lan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tui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bu-thai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chhut-si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, </a:t>
            </a:r>
          </a:p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祂就賜福齊備</a:t>
            </a:r>
            <a:r>
              <a:rPr lang="zh-TW" altLang="en-US" sz="35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 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chiu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su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hok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chiau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-pi,</a:t>
            </a:r>
          </a:p>
          <a:p>
            <a:pPr marL="45720" indent="0" algn="ctr">
              <a:buNone/>
            </a:pPr>
            <a:endParaRPr lang="en-US" altLang="zh-TW" sz="3500" b="1" baseline="30000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Who, from our mother’s arms,</a:t>
            </a: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Hath blest us on our way</a:t>
            </a:r>
          </a:p>
        </p:txBody>
      </p:sp>
    </p:spTree>
    <p:extLst>
      <p:ext uri="{BB962C8B-B14F-4D97-AF65-F5344CB8AC3E}">
        <p14:creationId xmlns:p14="http://schemas.microsoft.com/office/powerpoint/2010/main" val="907653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533400"/>
            <a:ext cx="9144000" cy="63246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用祂無限慈愛</a:t>
            </a:r>
            <a:r>
              <a:rPr lang="zh-TW" altLang="en-US" sz="35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endParaRPr lang="en-US" altLang="zh-TW" sz="48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Eng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I 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bu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han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chu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ai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, </a:t>
            </a:r>
          </a:p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一切給咱安排</a:t>
            </a:r>
            <a:r>
              <a:rPr lang="zh-TW" altLang="en-US" sz="35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。</a:t>
            </a:r>
            <a:endParaRPr lang="en-US" altLang="zh-TW" sz="3500" b="1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It-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chhe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ka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lan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an-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pai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.</a:t>
            </a:r>
          </a:p>
          <a:p>
            <a:pPr marL="45720" indent="0" algn="ctr">
              <a:buNone/>
            </a:pPr>
            <a:endParaRPr lang="en-US" altLang="zh-TW" sz="3500" b="1" baseline="30000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With countless gifts of love,</a:t>
            </a: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And still is ours today.</a:t>
            </a:r>
          </a:p>
        </p:txBody>
      </p:sp>
    </p:spTree>
    <p:extLst>
      <p:ext uri="{BB962C8B-B14F-4D97-AF65-F5344CB8AC3E}">
        <p14:creationId xmlns:p14="http://schemas.microsoft.com/office/powerpoint/2010/main" val="3025640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533400"/>
            <a:ext cx="9144000" cy="63246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2. </a:t>
            </a: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懇求上帝施恩</a:t>
            </a:r>
            <a:r>
              <a:rPr lang="zh-TW" altLang="en-US" sz="35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endParaRPr lang="en-US" altLang="zh-TW" sz="48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Khun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kiu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Siong-te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si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-un, </a:t>
            </a:r>
          </a:p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使阮與祢相親近</a:t>
            </a:r>
            <a:r>
              <a:rPr lang="zh-TW" altLang="en-US" sz="35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ho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goan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kap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Li  sa</a:t>
            </a:r>
            <a:r>
              <a:rPr lang="en-US" altLang="zh-TW" sz="3500" b="1" baseline="30000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n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chhin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-kun,</a:t>
            </a:r>
          </a:p>
          <a:p>
            <a:pPr marL="45720" indent="0" algn="ctr">
              <a:buNone/>
            </a:pPr>
            <a:endParaRPr lang="en-US" altLang="zh-TW" sz="3500" b="1" baseline="30000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2. 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O may this bounteous God</a:t>
            </a: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Thro’ all our life be near us,</a:t>
            </a:r>
          </a:p>
        </p:txBody>
      </p:sp>
    </p:spTree>
    <p:extLst>
      <p:ext uri="{BB962C8B-B14F-4D97-AF65-F5344CB8AC3E}">
        <p14:creationId xmlns:p14="http://schemas.microsoft.com/office/powerpoint/2010/main" val="4260197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533400"/>
            <a:ext cx="9144000" cy="63246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 賜阮喜樂的心</a:t>
            </a:r>
            <a:r>
              <a:rPr lang="zh-TW" altLang="en-US" sz="35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endParaRPr lang="en-US" altLang="zh-TW" sz="48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Su 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goan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hi-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lok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e sim, </a:t>
            </a:r>
          </a:p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也賜平安與穩順</a:t>
            </a:r>
            <a:r>
              <a:rPr lang="zh-TW" altLang="en-US" sz="35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Ia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su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peng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 an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kap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un-sun,</a:t>
            </a:r>
          </a:p>
          <a:p>
            <a:pPr marL="45720" indent="0" algn="ctr">
              <a:buNone/>
            </a:pPr>
            <a:endParaRPr lang="en-US" altLang="zh-TW" sz="3500" b="1" baseline="30000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With ever joyful hearts</a:t>
            </a: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And blessed peace to cheer us;</a:t>
            </a:r>
          </a:p>
          <a:p>
            <a:pPr marL="45720" indent="0" algn="ctr">
              <a:buNone/>
            </a:pPr>
            <a:endParaRPr lang="en-US" altLang="zh-TW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40262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533400"/>
            <a:ext cx="9144000" cy="63246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用祢恩惠保守</a:t>
            </a:r>
            <a:r>
              <a:rPr lang="zh-TW" altLang="en-US" sz="35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endParaRPr lang="en-US" altLang="zh-TW" sz="48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Eng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Li   un- hui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po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siu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, </a:t>
            </a:r>
          </a:p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危險得着拯救</a:t>
            </a:r>
            <a:r>
              <a:rPr lang="zh-TW" altLang="en-US" sz="35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gui-hiam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tit-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tioh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chin-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kiu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,</a:t>
            </a:r>
          </a:p>
          <a:p>
            <a:pPr marL="45720" indent="0" algn="ctr">
              <a:buNone/>
            </a:pPr>
            <a:endParaRPr lang="en-US" altLang="zh-TW" sz="3500" b="1" baseline="30000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And keep us in his grace,</a:t>
            </a:r>
          </a:p>
          <a:p>
            <a:pPr marL="45720" indent="0" algn="ctr">
              <a:buNone/>
            </a:pP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Ang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guide us when perplexed.</a:t>
            </a:r>
          </a:p>
        </p:txBody>
      </p:sp>
    </p:spTree>
    <p:extLst>
      <p:ext uri="{BB962C8B-B14F-4D97-AF65-F5344CB8AC3E}">
        <p14:creationId xmlns:p14="http://schemas.microsoft.com/office/powerpoint/2010/main" val="925250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533400"/>
            <a:ext cx="9144000" cy="63246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使阮脫離災害</a:t>
            </a:r>
            <a:r>
              <a:rPr lang="zh-TW" altLang="en-US" sz="35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endParaRPr lang="en-US" altLang="zh-TW" sz="48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Ho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goan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thoat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-li chai-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hai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, </a:t>
            </a:r>
          </a:p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無再痛苦悲哀</a:t>
            </a:r>
            <a:r>
              <a:rPr lang="zh-TW" altLang="en-US" sz="35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。</a:t>
            </a:r>
            <a:endParaRPr lang="en-US" altLang="zh-TW" sz="3500" b="1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bo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koh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thong-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kho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pi-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ai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.</a:t>
            </a:r>
          </a:p>
          <a:p>
            <a:pPr marL="45720" indent="0" algn="ctr">
              <a:buNone/>
            </a:pPr>
            <a:endParaRPr lang="en-US" altLang="zh-TW" sz="3500" b="1" baseline="30000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And free us from all ills</a:t>
            </a: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In this world and the next.</a:t>
            </a:r>
          </a:p>
          <a:p>
            <a:pPr marL="45720" indent="0" algn="ctr">
              <a:buNone/>
            </a:pPr>
            <a:endParaRPr lang="en-US" altLang="zh-TW" sz="35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83663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533400"/>
            <a:ext cx="9144000" cy="63246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3. </a:t>
            </a:r>
            <a:r>
              <a:rPr lang="zh-TW" altLang="en-US" sz="58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讚美感謝的祭</a:t>
            </a:r>
            <a:r>
              <a:rPr lang="zh-TW" altLang="en-US" sz="35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endParaRPr lang="en-US" altLang="zh-TW" sz="48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O-  lo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kam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sia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e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che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, </a:t>
            </a:r>
          </a:p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一切歸給父上帝</a:t>
            </a:r>
            <a:r>
              <a:rPr lang="zh-TW" altLang="en-US" sz="35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it-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chhe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kui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ho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Pe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Siong-te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,</a:t>
            </a:r>
          </a:p>
          <a:p>
            <a:pPr marL="45720" indent="0" algn="ctr">
              <a:buNone/>
            </a:pPr>
            <a:endParaRPr lang="en-US" altLang="zh-TW" sz="3500" b="1" baseline="30000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3. 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All praise and thanks to God</a:t>
            </a: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The Father now be given,</a:t>
            </a:r>
            <a:endParaRPr lang="en-US" altLang="zh-TW" sz="32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0597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533400"/>
            <a:ext cx="9144000" cy="63246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也歸聖子聖神</a:t>
            </a:r>
            <a:r>
              <a:rPr lang="zh-TW" altLang="en-US" sz="35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endParaRPr lang="en-US" altLang="zh-TW" sz="48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ia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kui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Seng-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kia</a:t>
            </a:r>
            <a:r>
              <a:rPr lang="en-US" altLang="zh-TW" sz="3500" b="1" baseline="30000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n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Seng-sin, </a:t>
            </a:r>
          </a:p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 掌管治理永無替</a:t>
            </a:r>
            <a:r>
              <a:rPr lang="zh-TW" altLang="en-US" sz="35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chiang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koan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ti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  li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eng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bo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the,</a:t>
            </a:r>
          </a:p>
          <a:p>
            <a:pPr marL="45720" indent="0" algn="ctr">
              <a:buNone/>
            </a:pPr>
            <a:endParaRPr lang="en-US" altLang="zh-TW" sz="3500" b="1" baseline="30000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The Son, and him who reigns</a:t>
            </a: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With them in highest heaven.</a:t>
            </a:r>
          </a:p>
          <a:p>
            <a:pPr marL="45720" indent="0" algn="ctr">
              <a:buNone/>
            </a:pPr>
            <a:endParaRPr lang="en-US" altLang="zh-TW" sz="3500" b="1" baseline="30000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72769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9382" y="514643"/>
            <a:ext cx="9144000" cy="63246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三位一體上帝</a:t>
            </a:r>
            <a:r>
              <a:rPr lang="zh-TW" altLang="en-US" sz="35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endParaRPr lang="en-US" altLang="zh-TW" sz="48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Sam-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ui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it-  the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Siong-te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, </a:t>
            </a:r>
          </a:p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 天上地下敬拜</a:t>
            </a:r>
            <a:r>
              <a:rPr lang="zh-TW" altLang="en-US" sz="35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thi</a:t>
            </a:r>
            <a:r>
              <a:rPr lang="en-US" altLang="zh-TW" sz="3500" b="1" baseline="30000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n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teng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toe-  e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keng-pai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,</a:t>
            </a:r>
          </a:p>
          <a:p>
            <a:pPr marL="45720" indent="0" algn="ctr">
              <a:buNone/>
            </a:pPr>
            <a:endParaRPr lang="en-US" altLang="zh-TW" sz="3500" b="1" baseline="30000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The one eternal God,</a:t>
            </a: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Whom earth and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heav’n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adore:</a:t>
            </a:r>
          </a:p>
        </p:txBody>
      </p:sp>
    </p:spTree>
    <p:extLst>
      <p:ext uri="{BB962C8B-B14F-4D97-AF65-F5344CB8AC3E}">
        <p14:creationId xmlns:p14="http://schemas.microsoft.com/office/powerpoint/2010/main" val="298005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533400"/>
            <a:ext cx="9144000" cy="63246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過去現在將來</a:t>
            </a:r>
            <a:r>
              <a:rPr lang="zh-TW" altLang="en-US" sz="35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，</a:t>
            </a:r>
            <a:endParaRPr lang="en-US" altLang="zh-TW" sz="4800" b="1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Ke-khi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hian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-chai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chiong-lai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, </a:t>
            </a:r>
          </a:p>
          <a:p>
            <a:pPr marL="4572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讚美至萬世代</a:t>
            </a:r>
            <a:r>
              <a:rPr lang="zh-TW" altLang="en-US" sz="3500" b="1" dirty="0">
                <a:solidFill>
                  <a:schemeClr val="tx1"/>
                </a:solidFill>
                <a:latin typeface="DFKai-SB" pitchFamily="65" charset="-120"/>
                <a:ea typeface="DFKai-SB" pitchFamily="65" charset="-120"/>
              </a:rPr>
              <a:t>。</a:t>
            </a:r>
            <a:endParaRPr lang="en-US" altLang="zh-TW" sz="3500" b="1" dirty="0">
              <a:solidFill>
                <a:schemeClr val="tx1"/>
              </a:solidFill>
              <a:latin typeface="DFKai-SB" pitchFamily="65" charset="-12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o-  lo 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kau</a:t>
            </a: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   ban  se-  tai.</a:t>
            </a:r>
          </a:p>
          <a:p>
            <a:pPr marL="45720" indent="0" algn="ctr">
              <a:buNone/>
            </a:pPr>
            <a:endParaRPr lang="en-US" altLang="zh-TW" sz="3500" b="1" baseline="30000" dirty="0">
              <a:solidFill>
                <a:schemeClr val="tx1"/>
              </a:solidFill>
              <a:latin typeface="Candara" pitchFamily="34" charset="0"/>
              <a:ea typeface="DFKai-SB" pitchFamily="65" charset="-120"/>
            </a:endParaRP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For thus it was is now</a:t>
            </a:r>
          </a:p>
          <a:p>
            <a:pPr marL="4572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itchFamily="34" charset="0"/>
                <a:ea typeface="DFKai-SB" pitchFamily="65" charset="-120"/>
              </a:rPr>
              <a:t>And shall be evermore.</a:t>
            </a:r>
          </a:p>
        </p:txBody>
      </p:sp>
    </p:spTree>
    <p:extLst>
      <p:ext uri="{BB962C8B-B14F-4D97-AF65-F5344CB8AC3E}">
        <p14:creationId xmlns:p14="http://schemas.microsoft.com/office/powerpoint/2010/main" val="4602324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116</TotalTime>
  <Words>452</Words>
  <Application>Microsoft Macintosh PowerPoint</Application>
  <PresentationFormat>Widescreen</PresentationFormat>
  <Paragraphs>86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DFKai-SB</vt:lpstr>
      <vt:lpstr>Arial</vt:lpstr>
      <vt:lpstr>Candara</vt:lpstr>
      <vt:lpstr>Garamond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GGC Tech</dc:creator>
  <cp:lastModifiedBy>MIS GGC</cp:lastModifiedBy>
  <cp:revision>19</cp:revision>
  <dcterms:created xsi:type="dcterms:W3CDTF">2017-06-02T06:53:28Z</dcterms:created>
  <dcterms:modified xsi:type="dcterms:W3CDTF">2019-12-28T06:45:09Z</dcterms:modified>
</cp:coreProperties>
</file>